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B4A398"/>
    <a:srgbClr val="05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7"/>
    <p:restoredTop sz="95840"/>
  </p:normalViewPr>
  <p:slideViewPr>
    <p:cSldViewPr snapToGrid="0">
      <p:cViewPr varScale="1">
        <p:scale>
          <a:sx n="124" d="100"/>
          <a:sy n="124" d="100"/>
        </p:scale>
        <p:origin x="432"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Action concertée transverse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B4A398"/>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3" name="Image 12">
            <a:extLst>
              <a:ext uri="{FF2B5EF4-FFF2-40B4-BE49-F238E27FC236}">
                <a16:creationId xmlns:a16="http://schemas.microsoft.com/office/drawing/2014/main" id="{50E6D166-D3D9-9CE3-C2A6-FB786DC81F5E}"/>
              </a:ext>
            </a:extLst>
          </p:cNvPr>
          <p:cNvPicPr>
            <a:picLocks noChangeAspect="1"/>
          </p:cNvPicPr>
          <p:nvPr userDrawn="1"/>
        </p:nvPicPr>
        <p:blipFill>
          <a:blip r:embed="rId17"/>
          <a:stretch>
            <a:fillRect/>
          </a:stretch>
        </p:blipFill>
        <p:spPr>
          <a:xfrm>
            <a:off x="104120" y="94371"/>
            <a:ext cx="1446550" cy="1249294"/>
          </a:xfrm>
          <a:prstGeom prst="rect">
            <a:avLst/>
          </a:prstGeom>
        </p:spPr>
      </p:pic>
      <p:sp>
        <p:nvSpPr>
          <p:cNvPr id="2" name="ZoneTexte 1">
            <a:extLst>
              <a:ext uri="{FF2B5EF4-FFF2-40B4-BE49-F238E27FC236}">
                <a16:creationId xmlns:a16="http://schemas.microsoft.com/office/drawing/2014/main" id="{6C573FF8-D87A-5B74-D631-EC974FB42826}"/>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880B4B1-8338-B560-E6EB-217598C0A7F1}"/>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12F0FF79-EF1F-94D3-BDD2-753C9BCD5AFF}"/>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7C3E175F-8AF3-1994-A334-E30F2D55ABC2}"/>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731</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34</cp:revision>
  <dcterms:created xsi:type="dcterms:W3CDTF">2023-01-31T08:33:20Z</dcterms:created>
  <dcterms:modified xsi:type="dcterms:W3CDTF">2025-11-26T17:16:58Z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